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79A1E-A764-419E-8EB3-5E1C9DED71A5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EABD-009B-4DC6-8456-09501740B8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7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79A1E-A764-419E-8EB3-5E1C9DED71A5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2EABD-009B-4DC6-8456-09501740B8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061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4515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628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1150663"/>
      </p:ext>
    </p:extLst>
  </p:cSld>
  <p:clrMapOvr>
    <a:masterClrMapping/>
  </p:clrMapOvr>
  <p:transition advClick="0" advTm="2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 Президетна РФ № 607: оценка эффективности </a:t>
            </a:r>
            <a:b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органов местного самоуправления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784464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536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4454824"/>
      </p:ext>
    </p:extLst>
  </p:cSld>
  <p:clrMapOvr>
    <a:masterClrMapping/>
  </p:clrMapOvr>
  <p:transition advClick="0" advTm="2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2850033"/>
      </p:ext>
    </p:extLst>
  </p:cSld>
  <p:clrMapOvr>
    <a:masterClrMapping/>
  </p:clrMapOvr>
  <p:transition advClick="0" advTm="2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6550881"/>
      </p:ext>
    </p:extLst>
  </p:cSld>
  <p:clrMapOvr>
    <a:masterClrMapping/>
  </p:clrMapOvr>
  <p:transition advClick="0" advTm="2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Образовательный проект «</a:t>
            </a:r>
            <a:r>
              <a:rPr lang="ru-RU" sz="40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40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4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</a:t>
            </a:r>
            <a:r>
              <a:rPr lang="ru-RU" sz="40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454518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Образовательный проект </a:t>
            </a:r>
            <a:r>
              <a:rPr lang="ru-RU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4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</a:t>
            </a:r>
            <a:r>
              <a:rPr lang="ru-RU" sz="2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b="1" smtClean="0"/>
              <a:t>(подготовка кадров для региональной экономики)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2532989"/>
      </p:ext>
    </p:extLst>
  </p:cSld>
  <p:clrMapOvr>
    <a:masterClrMapping/>
  </p:clrMapOvr>
  <p:transition advClick="0" advTm="2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Образовательный проект «</a:t>
            </a:r>
            <a:r>
              <a:rPr lang="ru-RU" sz="40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40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4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</a:t>
            </a:r>
            <a:r>
              <a:rPr lang="ru-RU" sz="40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71719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5992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20000"/>
    </mc:Choice>
    <mc:Fallback>
      <p:transition advClick="0" advTm="2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Образовательный проект «</a:t>
            </a:r>
            <a:r>
              <a:rPr lang="ru-RU" sz="40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40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4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</a:t>
            </a:r>
            <a:r>
              <a:rPr lang="ru-RU" sz="40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695700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Актуальные направления реализации </a:t>
            </a:r>
            <a:b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образовательного проекта «</a:t>
            </a:r>
            <a:r>
              <a:rPr lang="ru-RU" sz="28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8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</a:t>
            </a:r>
            <a:r>
              <a:rPr lang="ru-RU" sz="28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015341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858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2000" b="1" i="1" smtClean="0">
                <a:solidFill>
                  <a:srgbClr val="000066"/>
                </a:solidFill>
              </a:rPr>
              <a:t>Обеспечение доступности качественного образования, соответствующего требованиям инновационного социально ориентированного развития Российской Федерации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1418197"/>
      </p:ext>
    </p:extLst>
  </p:cSld>
  <p:clrMapOvr>
    <a:masterClrMapping/>
  </p:clrMapOvr>
  <p:transition advClick="0" advTm="20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851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Подходы к оценке деятельности ОМСУ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322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20000"/>
    </mc:Choice>
    <mc:Fallback>
      <p:transition advClick="0" advTm="2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Актуальные задачи </a:t>
            </a:r>
            <a:br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региональной системы образования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445019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Актуальные задачи </a:t>
            </a:r>
            <a:br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региональной системы образования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466569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9794966"/>
      </p:ext>
    </p:extLst>
  </p:cSld>
  <p:clrMapOvr>
    <a:masterClrMapping/>
  </p:clrMapOvr>
  <p:transition advClick="0" advTm="20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871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334243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Темы августовских совещаний: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966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20000"/>
    </mc:Choice>
    <mc:Fallback>
      <p:transition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349939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975019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185101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46011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2628789"/>
      </p:ext>
    </p:extLst>
  </p:cSld>
  <p:clrMapOvr>
    <a:masterClrMapping/>
  </p:clrMapOvr>
  <p:transition advClick="0" advTm="2000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57</Words>
  <Application>Microsoft Office PowerPoint</Application>
  <PresentationFormat>Экран (4:3)</PresentationFormat>
  <Paragraphs>11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Темы августовских совещаний: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Указ Президетна РФ № 607: оценка эффективности  деятельности органов местного самоуправления</vt:lpstr>
      <vt:lpstr>Слайд 13</vt:lpstr>
      <vt:lpstr>Слайд 14</vt:lpstr>
      <vt:lpstr>Слайд 15</vt:lpstr>
      <vt:lpstr>Слайд 16</vt:lpstr>
      <vt:lpstr>Образовательный проект «ТЕМП»</vt:lpstr>
      <vt:lpstr>Образовательный проект «ТЕМП» (подготовка кадров для региональной экономики)</vt:lpstr>
      <vt:lpstr>Образовательный проект «ТЕМП»</vt:lpstr>
      <vt:lpstr>Образовательный проект «ТЕМП»</vt:lpstr>
      <vt:lpstr>Актуальные направления реализации  образовательного проекта «ТЕМП»</vt:lpstr>
      <vt:lpstr>Слайд 22</vt:lpstr>
      <vt:lpstr>Обеспечение доступности качественного образования, соответствующего требованиям инновационного социально ориентированного развития Российской Федерации</vt:lpstr>
      <vt:lpstr>Слайд 24</vt:lpstr>
      <vt:lpstr>Подходы к оценке деятельности ОМСУ</vt:lpstr>
      <vt:lpstr>Актуальные задачи  региональной системы образования</vt:lpstr>
      <vt:lpstr>Актуальные задачи  региональной системы образования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SUV</cp:lastModifiedBy>
  <cp:revision>1</cp:revision>
  <dcterms:created xsi:type="dcterms:W3CDTF">2016-04-21T04:19:45Z</dcterms:created>
  <dcterms:modified xsi:type="dcterms:W3CDTF">2016-04-25T04:00:56Z</dcterms:modified>
</cp:coreProperties>
</file>